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1140" r:id="rId3"/>
    <p:sldId id="1142" r:id="rId4"/>
    <p:sldId id="1147" r:id="rId5"/>
    <p:sldId id="1143" r:id="rId6"/>
    <p:sldId id="1148" r:id="rId7"/>
    <p:sldId id="1144" r:id="rId8"/>
    <p:sldId id="1149" r:id="rId9"/>
    <p:sldId id="1145" r:id="rId10"/>
    <p:sldId id="1150" r:id="rId11"/>
    <p:sldId id="1146"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6" d="100"/>
          <a:sy n="106" d="100"/>
        </p:scale>
        <p:origin x="71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细节推理题。根据下文</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 important to remember that you cannot become who you are able to be by remaining exactly where you are. If you are not willing to learn and grow, no one can help you. But if you decide to learn and grow, no one can stop you.”</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重要的是要记住</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你不能通过停留在原地而成为你能够成为的人。如果你不愿意学习和成长</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没有人能帮助你。但如果你决定学习和成长</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没有人能阻止你。</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本段强调不断学习新东西的重要性</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因此选项</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B“Learn</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something new.”</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学习新东西。</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）是本段的正确总结。</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345615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2250738"/>
            <a:ext cx="11485848" cy="1754326"/>
          </a:xfrm>
        </p:spPr>
        <p:txBody>
          <a:bodyPr/>
          <a:lstStyle/>
          <a:p>
            <a:pPr hangingPunct="0">
              <a:spcAft>
                <a:spcPts val="0"/>
              </a:spcAft>
              <a:tabLst>
                <a:tab pos="513080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else can you do to make your time count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more than 15 words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 __________________________________________________________________________ </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5487" y="2710423"/>
            <a:ext cx="11481215" cy="1200329"/>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One more thing you can do to make your time count is to seize every opportunity that comes your way.</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答案不唯一</a:t>
            </a:r>
            <a:r>
              <a:rPr lang="en-US"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符合题意即可</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61750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50621"/>
            <a:ext cx="11485848" cy="576248"/>
          </a:xfrm>
        </p:spPr>
        <p:txBody>
          <a:bodyPr/>
          <a:lstStyle/>
          <a:p>
            <a:pPr indent="1792288"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本文主要介绍如何利用时间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让时间变得珍贵。</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7031;FounderCES"/>
          <p:cNvPicPr/>
          <p:nvPr/>
        </p:nvPicPr>
        <p:blipFill>
          <a:blip r:embed="rId2"/>
          <a:stretch>
            <a:fillRect/>
          </a:stretch>
        </p:blipFill>
        <p:spPr>
          <a:xfrm>
            <a:off x="554759" y="2495695"/>
            <a:ext cx="1580007" cy="385572"/>
          </a:xfrm>
          <a:prstGeom prst="rect">
            <a:avLst/>
          </a:prstGeom>
        </p:spPr>
      </p:pic>
      <p:pic>
        <p:nvPicPr>
          <p:cNvPr id="4" name="图片 3"/>
          <p:cNvPicPr>
            <a:picLocks noChangeAspect="1"/>
          </p:cNvPicPr>
          <p:nvPr/>
        </p:nvPicPr>
        <p:blipFill>
          <a:blip r:embed="rId3"/>
          <a:stretch>
            <a:fillRect/>
          </a:stretch>
        </p:blipFill>
        <p:spPr>
          <a:xfrm>
            <a:off x="781672" y="1041013"/>
            <a:ext cx="10627066" cy="1159316"/>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12217"/>
          </a:xfrm>
        </p:spPr>
        <p:txBody>
          <a:bodyPr/>
          <a:lstStyle/>
          <a:p>
            <a:pPr hangingPunct="0">
              <a:lnSpc>
                <a:spcPct val="130000"/>
              </a:lnSpc>
              <a:spcAft>
                <a:spcPts val="0"/>
              </a:spcAft>
              <a:tabLst>
                <a:tab pos="5130800" algn="l"/>
              </a:tabLst>
            </a:pPr>
            <a:r>
              <a:rPr lang="zh-CN"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阅读下面材料</a:t>
            </a:r>
            <a:r>
              <a:rPr lang="en-US"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从方框中所给的</a:t>
            </a:r>
            <a:r>
              <a:rPr lang="en-US"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五个选项中（</a:t>
            </a:r>
            <a:r>
              <a:rPr lang="zh-CN" altLang="zh-CN" sz="19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其中一项是多余选项</a:t>
            </a:r>
            <a:r>
              <a:rPr lang="zh-CN"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将其序号填入第</a:t>
            </a:r>
            <a:r>
              <a:rPr lang="en-US"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小题</a:t>
            </a:r>
            <a:r>
              <a:rPr lang="en-US"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并回答第</a:t>
            </a:r>
            <a:r>
              <a:rPr lang="en-US"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小题。</a:t>
            </a:r>
          </a:p>
          <a:p>
            <a:pPr indent="609600" hangingPunct="0">
              <a:lnSpc>
                <a:spcPct val="130000"/>
              </a:lnSpc>
              <a:spcAft>
                <a:spcPts val="0"/>
              </a:spcAft>
              <a:tabLst>
                <a:tab pos="5130800" algn="l"/>
              </a:tabLst>
            </a:pPr>
            <a:r>
              <a:rPr lang="zh-CN"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you do every day is already important because you are exchanging a day of your life for </a:t>
            </a:r>
            <a:r>
              <a:rPr lang="en-US" altLang="zh-CN" sz="19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19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make your time count</a:t>
            </a:r>
            <a:r>
              <a:rPr lang="zh-CN"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Here are some tips</a:t>
            </a:r>
            <a:r>
              <a:rPr lang="en-US" altLang="zh-CN" sz="19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130800" algn="l"/>
              </a:tabLst>
            </a:pPr>
            <a:r>
              <a:rPr lang="en-US" altLang="zh-CN" sz="19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1900"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dirty="0" smtClean="0">
                <a:latin typeface="宋体" panose="02010600030101010101" pitchFamily="2" charset="-122"/>
                <a:ea typeface="宋体" panose="02010600030101010101" pitchFamily="2" charset="-122"/>
                <a:cs typeface="Times New Roman" panose="02020603050405020304" pitchFamily="18" charset="0"/>
              </a:rPr>
              <a:t>___________</a:t>
            </a:r>
            <a:r>
              <a:rPr lang="zh-CN" altLang="zh-CN" sz="19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5130800" algn="l"/>
              </a:tabLst>
            </a:pPr>
            <a:r>
              <a:rPr lang="en-US"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Ordinary people worry today and put off their happiness for </a:t>
            </a:r>
            <a:r>
              <a:rPr lang="en-US" altLang="zh-CN" sz="19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tomorrow</a:t>
            </a:r>
            <a:r>
              <a:rPr lang="en-US" altLang="zh-CN" sz="19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Wise</a:t>
            </a:r>
            <a:r>
              <a:rPr lang="en-US"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only wish happiness for all, today and </a:t>
            </a:r>
            <a:r>
              <a:rPr lang="en-US" altLang="zh-CN" sz="19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tomorrow</a:t>
            </a:r>
            <a:r>
              <a:rPr lang="en-US" altLang="zh-CN" sz="19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sz="1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wish to have a lifetime of happiness, try helping others smile heart and soul</a:t>
            </a:r>
            <a:r>
              <a:rPr lang="en-US" altLang="zh-CN" sz="19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467375"/>
            <a:ext cx="11485848" cy="2049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tabLst>
                <a:tab pos="513080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imperfect</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13080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 something new</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13080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someone else smile</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13080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 “yes” to an opportunity</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13080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Forgive your past self</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bwMode="auto">
          <a:xfrm>
            <a:off x="360854" y="3458337"/>
            <a:ext cx="11485848" cy="2058895"/>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6" name="矩形 5"/>
          <p:cNvSpPr/>
          <p:nvPr/>
        </p:nvSpPr>
        <p:spPr>
          <a:xfrm>
            <a:off x="1198662" y="2276872"/>
            <a:ext cx="360996" cy="384721"/>
          </a:xfrm>
          <a:prstGeom prst="rect">
            <a:avLst/>
          </a:prstGeom>
        </p:spPr>
        <p:txBody>
          <a:bodyPr wrap="none">
            <a:spAutoFit/>
          </a:bodyPr>
          <a:lstStyle/>
          <a:p>
            <a:r>
              <a:rPr lang="en-US" altLang="zh-CN" sz="1900" dirty="0"/>
              <a:t>C</a:t>
            </a:r>
            <a:endParaRPr lang="zh-CN" altLang="en-US" dirty="0"/>
          </a:p>
        </p:txBody>
      </p:sp>
    </p:spTree>
    <p:extLst>
      <p:ext uri="{BB962C8B-B14F-4D97-AF65-F5344CB8AC3E}">
        <p14:creationId xmlns:p14="http://schemas.microsoft.com/office/powerpoint/2010/main" val="2800779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细节推理题。根据下文</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“Ordinary people worry today and put off their happiness for tomorrow. Wise people only wish happiness for all, today and tomorrow. If you wish to have a lifetime of happiness, try helping others smile heart and soul.”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普通人今天忧虑</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把幸福推迟到明天。聪明的人只希望今天和明天所有人都能幸福。如果你希望拥有一生的幸福</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试着全心全意地帮助别人微笑。</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本段主要讲述通过让别人微笑来获得幸福</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因此选项</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C“Make</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someone else smile.”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让别人微笑。</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）最符合本段主旨。</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620691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130800" algn="l"/>
              </a:tabLs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latin typeface="宋体" panose="02010600030101010101" pitchFamily="2" charset="-122"/>
                <a:ea typeface="宋体" panose="02010600030101010101" pitchFamily="2" charset="-122"/>
                <a:cs typeface="Times New Roman" panose="02020603050405020304" pitchFamily="18" charset="0"/>
              </a:rPr>
              <a:t>_________</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 that is really difficult, but totally worth it, is giving up on being perfect and beginning the journey of becoming your true self</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most beautiful part of this journey is simply returning to the peaceful feeling of being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96952"/>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imperfect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 something new</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someone else smile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 “yes” to an opportunity</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Forgive your past self</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bwMode="auto">
          <a:xfrm>
            <a:off x="360854" y="2984361"/>
            <a:ext cx="11485848" cy="2820903"/>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6" name="矩形 5"/>
          <p:cNvSpPr/>
          <p:nvPr/>
        </p:nvSpPr>
        <p:spPr>
          <a:xfrm>
            <a:off x="1198662" y="836712"/>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420899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细节推理题。根据下文</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“Something that is really difficult, but totally worth it, is giving up on being perfect and beginning the journey of becoming your true self. The most beautiful part of this journey is simply returning to the peaceful feeling of being.”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真正困难但完全值得的事情是放弃追求完美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并开始成为真正自己的旅程。这段旅程中最美好的部分就是回归平静的自我感受。</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我们要接受自己的不完美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开始自我成长的旅程</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A“Be imperfect.”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接受不完美。</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）是正确答案。</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160513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13080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latin typeface="宋体" panose="02010600030101010101" pitchFamily="2" charset="-122"/>
                <a:ea typeface="宋体" panose="02010600030101010101" pitchFamily="2" charset="-122"/>
                <a:cs typeface="Times New Roman" panose="02020603050405020304" pitchFamily="18" charset="0"/>
              </a:rPr>
              <a:t>___________</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 good people like you make bad choices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doesn’t mean you’re bad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means you’re human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get bored with your past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over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Forgive yourself for what you think you did or didn’t do, and focus on what you will do starting now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24944"/>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imperfect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 something new</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someone else smile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 “yes” to an opportunity</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Forgive your past self</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bwMode="auto">
          <a:xfrm>
            <a:off x="360854" y="3105799"/>
            <a:ext cx="11485848" cy="2576215"/>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6" name="矩形 5"/>
          <p:cNvSpPr/>
          <p:nvPr/>
        </p:nvSpPr>
        <p:spPr>
          <a:xfrm>
            <a:off x="1414686" y="836712"/>
            <a:ext cx="389850" cy="461665"/>
          </a:xfrm>
          <a:prstGeom prst="rect">
            <a:avLst/>
          </a:prstGeom>
        </p:spPr>
        <p:txBody>
          <a:bodyPr wrap="none">
            <a:spAutoFit/>
          </a:bodyPr>
          <a:lstStyle/>
          <a:p>
            <a:r>
              <a:rPr lang="en-US" altLang="zh-CN" sz="2400" dirty="0"/>
              <a:t>E</a:t>
            </a:r>
            <a:endParaRPr lang="zh-CN" altLang="en-US" dirty="0"/>
          </a:p>
        </p:txBody>
      </p:sp>
    </p:spTree>
    <p:extLst>
      <p:ext uri="{BB962C8B-B14F-4D97-AF65-F5344CB8AC3E}">
        <p14:creationId xmlns:p14="http://schemas.microsoft.com/office/powerpoint/2010/main" val="355067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细节推理题。根据下文</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“Sometimes, good people like you make bad choices. It doesn’t mean you’re bad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means you’re human. So get bored with your past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 over. Forgive yourself for what you think you did or didn’t do, and focus on what you will do starting now.”</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有时</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像你这样的好人也会做出错误的选择。这并不意味着你不好</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这意味着你是人。所以对你的过去感到厌倦吧</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它已经过去了。原谅你自己认为做过或没做过的事情</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从现在开始专注于你要做的事情。</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本段强调原谅自己的过去</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向前看</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因此选项</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E“Forgive</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your past self.”</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原谅过去的自己。</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）是正确的。</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83260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13080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latin typeface="宋体" panose="02010600030101010101" pitchFamily="2" charset="-122"/>
                <a:ea typeface="宋体" panose="02010600030101010101" pitchFamily="2" charset="-122"/>
                <a:cs typeface="Times New Roman" panose="02020603050405020304" pitchFamily="18" charset="0"/>
              </a:rPr>
              <a:t>__________</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important to remember that you cannot become who you are able to be by remaining exactly where you are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are not willing to learn and grow, no one can help you</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if you decide to learn and grow, no one can stop you</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013025"/>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imperfect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 something new</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someone else smile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 “yes” to an opportunity</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Forgive your past self</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bwMode="auto">
          <a:xfrm>
            <a:off x="360854" y="3140968"/>
            <a:ext cx="11485848" cy="2664296"/>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6" name="矩形 5"/>
          <p:cNvSpPr/>
          <p:nvPr/>
        </p:nvSpPr>
        <p:spPr>
          <a:xfrm>
            <a:off x="1270670" y="836712"/>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283578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431</TotalTime>
  <Words>732</Words>
  <Application>Microsoft Office PowerPoint</Application>
  <PresentationFormat>自定义</PresentationFormat>
  <Paragraphs>44</Paragraphs>
  <Slides>11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449</cp:revision>
  <dcterms:created xsi:type="dcterms:W3CDTF">2020-11-06T05:24:00Z</dcterms:created>
  <dcterms:modified xsi:type="dcterms:W3CDTF">2025-09-17T16:39:14Z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